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5143500" type="screen16x9"/>
  <p:notesSz cx="6858000" cy="9144000"/>
  <p:embeddedFontLst>
    <p:embeddedFont>
      <p:font typeface="Merriweather" panose="020B0604020202020204" charset="0"/>
      <p:regular r:id="rId8"/>
      <p:bold r:id="rId9"/>
      <p:italic r:id="rId10"/>
      <p:boldItalic r:id="rId11"/>
    </p:embeddedFont>
    <p:embeddedFont>
      <p:font typeface="Roboto" panose="020B060402020202020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60cd9a4c14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60cd9a4c14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Build a Self-Navigating, that navigates from a source location to a selected destination by avoiding obstacles in its path using sensors and motors.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0d6b70c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0d6b70c8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60cd9a4c14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60cd9a4c14_0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0cd9a4c14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0cd9a4c14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Connected and Autonomous Robotic System</a:t>
            </a: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6698850" y="3311125"/>
            <a:ext cx="1905900" cy="14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CCCCCC"/>
                </a:solidFill>
              </a:rPr>
              <a:t>Jay Parsana</a:t>
            </a:r>
            <a:endParaRPr b="1">
              <a:solidFill>
                <a:srgbClr val="CCCC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CCCCCC"/>
                </a:solidFill>
              </a:rPr>
              <a:t>Vatsal Makani</a:t>
            </a:r>
            <a:endParaRPr b="1">
              <a:solidFill>
                <a:srgbClr val="CCCC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CCCCCC"/>
                </a:solidFill>
              </a:rPr>
              <a:t>Saumil Shah</a:t>
            </a:r>
            <a:endParaRPr b="1">
              <a:solidFill>
                <a:srgbClr val="CCCC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CCCCCC"/>
                </a:solidFill>
              </a:rPr>
              <a:t>Prashant Gandhi</a:t>
            </a:r>
            <a:endParaRPr b="1">
              <a:solidFill>
                <a:srgbClr val="CCCCCC"/>
              </a:solidFill>
            </a:endParaRP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2597175" y="1822235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under the guidance of</a:t>
            </a:r>
            <a:endParaRPr sz="11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Dr. Kaikai Liu</a:t>
            </a:r>
            <a:endParaRPr sz="24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67" name="Google Shape;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150" y="2305760"/>
            <a:ext cx="2486997" cy="227816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 Project - Autonomous driving RC car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4644675" y="238975"/>
            <a:ext cx="4344600" cy="464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Overview</a:t>
            </a:r>
            <a:endParaRPr sz="1600" b="1"/>
          </a:p>
          <a:p>
            <a:pPr marL="457200" lvl="0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Obstacle avoidance using ultrasonic sensors and LIDAR.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Reliable CAN communication between five microcontrollers based on NXP LPC1758.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b="1"/>
              <a:t>Functionalities of each controller</a:t>
            </a:r>
            <a:endParaRPr sz="1600" b="1"/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Geographical Controller</a:t>
            </a:r>
            <a:r>
              <a:rPr lang="en" sz="1400"/>
              <a:t>: Path planning using endpoints using GPS and Compass.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Bridge Controller:</a:t>
            </a:r>
            <a:r>
              <a:rPr lang="en" sz="1400"/>
              <a:t> Rely map coordinates from Android App and Bluetooth.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Master Controller:</a:t>
            </a:r>
            <a:r>
              <a:rPr lang="en" sz="1400"/>
              <a:t> Manage the flow of data and take control actions.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Motor Controller: </a:t>
            </a:r>
            <a:r>
              <a:rPr lang="en" sz="1400"/>
              <a:t>Speed control based on RPM sensor feedback and PID Algorithm.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Sensor Controller:</a:t>
            </a:r>
            <a:r>
              <a:rPr lang="en" sz="1400"/>
              <a:t> Get readings from LIDAR and ultrasonic sensor.</a:t>
            </a:r>
            <a:endParaRPr sz="1600"/>
          </a:p>
        </p:txBody>
      </p:sp>
      <p:pic>
        <p:nvPicPr>
          <p:cNvPr id="74" name="Google Shape;74;p14"/>
          <p:cNvPicPr preferRelativeResize="0"/>
          <p:nvPr/>
        </p:nvPicPr>
        <p:blipFill rotWithShape="1">
          <a:blip r:embed="rId3">
            <a:alphaModFix/>
          </a:blip>
          <a:srcRect r="19244" b="34374"/>
          <a:stretch/>
        </p:blipFill>
        <p:spPr>
          <a:xfrm>
            <a:off x="582638" y="2233225"/>
            <a:ext cx="3164676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311700" y="318725"/>
            <a:ext cx="8520600" cy="9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Past Project - Video</a:t>
            </a:r>
            <a:endParaRPr/>
          </a:p>
        </p:txBody>
      </p:sp>
      <p:pic>
        <p:nvPicPr>
          <p:cNvPr id="2" name="Final_year_project_proposal">
            <a:hlinkClick r:id="" action="ppaction://media"/>
            <a:extLst>
              <a:ext uri="{FF2B5EF4-FFF2-40B4-BE49-F238E27FC236}">
                <a16:creationId xmlns:a16="http://schemas.microsoft.com/office/drawing/2014/main" id="{49E7C5E2-6DD0-4D5F-AC69-69487CF9C0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89459" y="1120230"/>
            <a:ext cx="6365081" cy="35803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9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Proposal: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Connected and Autonomous Robotic System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475" y="2499125"/>
            <a:ext cx="3333750" cy="24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3400" y="417900"/>
            <a:ext cx="4694649" cy="440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3812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</Words>
  <Application>Microsoft Office PowerPoint</Application>
  <PresentationFormat>On-screen Show (16:9)</PresentationFormat>
  <Paragraphs>22</Paragraphs>
  <Slides>5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Merriweather</vt:lpstr>
      <vt:lpstr>Roboto</vt:lpstr>
      <vt:lpstr>Paradigm</vt:lpstr>
      <vt:lpstr>Connected and Autonomous Robotic System</vt:lpstr>
      <vt:lpstr>Past Project - Autonomous driving RC car  </vt:lpstr>
      <vt:lpstr>Past Project - Video</vt:lpstr>
      <vt:lpstr>Project Proposal: Connected and Autonomous Robotic System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Connected and Autonomous Robotic System</dc:title>
  <cp:lastModifiedBy>Vatsal makani</cp:lastModifiedBy>
  <cp:revision>1</cp:revision>
  <dcterms:modified xsi:type="dcterms:W3CDTF">2019-08-23T01:38:28Z</dcterms:modified>
</cp:coreProperties>
</file>